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5" r:id="rId7"/>
    <p:sldId id="266" r:id="rId8"/>
    <p:sldId id="261" r:id="rId9"/>
    <p:sldId id="267" r:id="rId10"/>
    <p:sldId id="262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FEF9BF-360C-4567-9EA8-EBEE439A362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3772EF6-467A-4D74-BBEE-E9D36B36480A}">
      <dgm:prSet phldrT="[Text]"/>
      <dgm:spPr/>
      <dgm:t>
        <a:bodyPr/>
        <a:lstStyle/>
        <a:p>
          <a:r>
            <a:rPr lang="en-US" dirty="0" smtClean="0"/>
            <a:t>Pouvoirs publics</a:t>
          </a:r>
          <a:endParaRPr lang="en-US" dirty="0"/>
        </a:p>
      </dgm:t>
    </dgm:pt>
    <dgm:pt modelId="{CEFF5FF9-E228-42B1-98B4-E8253B2A30E9}" type="parTrans" cxnId="{0CD6CA59-CF15-4E8F-AC30-E09093A52DAF}">
      <dgm:prSet/>
      <dgm:spPr/>
      <dgm:t>
        <a:bodyPr/>
        <a:lstStyle/>
        <a:p>
          <a:endParaRPr lang="en-US"/>
        </a:p>
      </dgm:t>
    </dgm:pt>
    <dgm:pt modelId="{393265A8-EBB9-4007-A227-324F7DCA5AE4}" type="sibTrans" cxnId="{0CD6CA59-CF15-4E8F-AC30-E09093A52DAF}">
      <dgm:prSet/>
      <dgm:spPr/>
      <dgm:t>
        <a:bodyPr/>
        <a:lstStyle/>
        <a:p>
          <a:endParaRPr lang="en-US"/>
        </a:p>
      </dgm:t>
    </dgm:pt>
    <dgm:pt modelId="{FAD695E4-19F6-4F40-AC96-B9ECE436AB0A}">
      <dgm:prSet phldrT="[Text]"/>
      <dgm:spPr/>
      <dgm:t>
        <a:bodyPr/>
        <a:lstStyle/>
        <a:p>
          <a:r>
            <a:rPr lang="en-US" dirty="0" smtClean="0"/>
            <a:t>Services</a:t>
          </a:r>
          <a:endParaRPr lang="en-US" dirty="0"/>
        </a:p>
      </dgm:t>
    </dgm:pt>
    <dgm:pt modelId="{FD48475D-A700-4067-829C-36FA19D48B44}" type="parTrans" cxnId="{0D02D58A-3C5C-46BD-B1A2-102A2114D376}">
      <dgm:prSet/>
      <dgm:spPr/>
      <dgm:t>
        <a:bodyPr/>
        <a:lstStyle/>
        <a:p>
          <a:endParaRPr lang="en-US"/>
        </a:p>
      </dgm:t>
    </dgm:pt>
    <dgm:pt modelId="{F148B77D-FDFD-4037-912B-89401EAE6565}" type="sibTrans" cxnId="{0D02D58A-3C5C-46BD-B1A2-102A2114D376}">
      <dgm:prSet/>
      <dgm:spPr/>
      <dgm:t>
        <a:bodyPr/>
        <a:lstStyle/>
        <a:p>
          <a:endParaRPr lang="en-US"/>
        </a:p>
      </dgm:t>
    </dgm:pt>
    <dgm:pt modelId="{B5C61823-B914-42D1-8C8B-D561CB9B3BD0}">
      <dgm:prSet/>
      <dgm:spPr/>
      <dgm:t>
        <a:bodyPr/>
        <a:lstStyle/>
        <a:p>
          <a:r>
            <a:rPr lang="en-US" dirty="0" err="1" smtClean="0"/>
            <a:t>Personnes</a:t>
          </a:r>
          <a:endParaRPr lang="en-US" dirty="0" smtClean="0"/>
        </a:p>
      </dgm:t>
    </dgm:pt>
    <dgm:pt modelId="{BCCEFE61-ED56-49F5-8D65-9B069CC1559E}" type="parTrans" cxnId="{D471D97B-658D-4A50-8CDD-F54BA9592963}">
      <dgm:prSet/>
      <dgm:spPr/>
      <dgm:t>
        <a:bodyPr/>
        <a:lstStyle/>
        <a:p>
          <a:endParaRPr lang="en-US"/>
        </a:p>
      </dgm:t>
    </dgm:pt>
    <dgm:pt modelId="{0050D5EA-8726-403C-9627-CB6140F3EFBE}" type="sibTrans" cxnId="{D471D97B-658D-4A50-8CDD-F54BA9592963}">
      <dgm:prSet/>
      <dgm:spPr/>
      <dgm:t>
        <a:bodyPr/>
        <a:lstStyle/>
        <a:p>
          <a:endParaRPr lang="en-US"/>
        </a:p>
      </dgm:t>
    </dgm:pt>
    <dgm:pt modelId="{F0FB04AA-45C5-4A10-BE11-2CA5E82AADEA}" type="pres">
      <dgm:prSet presAssocID="{78FEF9BF-360C-4567-9EA8-EBEE439A362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6A59D83-FC6C-43A6-B602-C08B3061DDC9}" type="pres">
      <dgm:prSet presAssocID="{B3772EF6-467A-4D74-BBEE-E9D36B36480A}" presName="hierRoot1" presStyleCnt="0">
        <dgm:presLayoutVars>
          <dgm:hierBranch val="init"/>
        </dgm:presLayoutVars>
      </dgm:prSet>
      <dgm:spPr/>
    </dgm:pt>
    <dgm:pt modelId="{46500F2A-06EE-450D-9F49-4068AE6270DF}" type="pres">
      <dgm:prSet presAssocID="{B3772EF6-467A-4D74-BBEE-E9D36B36480A}" presName="rootComposite1" presStyleCnt="0"/>
      <dgm:spPr/>
    </dgm:pt>
    <dgm:pt modelId="{8A256547-7A2E-44D1-87AC-5972A349E5C3}" type="pres">
      <dgm:prSet presAssocID="{B3772EF6-467A-4D74-BBEE-E9D36B36480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6A9408-8B95-44C4-838B-FE665B18D7FB}" type="pres">
      <dgm:prSet presAssocID="{B3772EF6-467A-4D74-BBEE-E9D36B36480A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7F28F4B-06CC-4413-9571-8B125AE01E47}" type="pres">
      <dgm:prSet presAssocID="{B3772EF6-467A-4D74-BBEE-E9D36B36480A}" presName="hierChild2" presStyleCnt="0"/>
      <dgm:spPr/>
    </dgm:pt>
    <dgm:pt modelId="{EB73962F-002A-455C-865F-920BB5343805}" type="pres">
      <dgm:prSet presAssocID="{FD48475D-A700-4067-829C-36FA19D48B44}" presName="Name37" presStyleLbl="parChTrans1D2" presStyleIdx="0" presStyleCnt="1"/>
      <dgm:spPr/>
      <dgm:t>
        <a:bodyPr/>
        <a:lstStyle/>
        <a:p>
          <a:endParaRPr lang="en-US"/>
        </a:p>
      </dgm:t>
    </dgm:pt>
    <dgm:pt modelId="{80017572-E7D2-41BF-AEB0-68E3A76FA72C}" type="pres">
      <dgm:prSet presAssocID="{FAD695E4-19F6-4F40-AC96-B9ECE436AB0A}" presName="hierRoot2" presStyleCnt="0">
        <dgm:presLayoutVars>
          <dgm:hierBranch/>
        </dgm:presLayoutVars>
      </dgm:prSet>
      <dgm:spPr/>
    </dgm:pt>
    <dgm:pt modelId="{A72636E6-1920-4EDE-96BC-E877D959369D}" type="pres">
      <dgm:prSet presAssocID="{FAD695E4-19F6-4F40-AC96-B9ECE436AB0A}" presName="rootComposite" presStyleCnt="0"/>
      <dgm:spPr/>
    </dgm:pt>
    <dgm:pt modelId="{78FFA694-60C4-42F9-B960-306E613FBEE4}" type="pres">
      <dgm:prSet presAssocID="{FAD695E4-19F6-4F40-AC96-B9ECE436AB0A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F84B41-3C1A-4A33-993E-DB21F2DA06F8}" type="pres">
      <dgm:prSet presAssocID="{FAD695E4-19F6-4F40-AC96-B9ECE436AB0A}" presName="rootConnector" presStyleLbl="node2" presStyleIdx="0" presStyleCnt="1"/>
      <dgm:spPr/>
      <dgm:t>
        <a:bodyPr/>
        <a:lstStyle/>
        <a:p>
          <a:endParaRPr lang="en-US"/>
        </a:p>
      </dgm:t>
    </dgm:pt>
    <dgm:pt modelId="{AB682354-76B3-4850-92A0-68D1A1D78FF2}" type="pres">
      <dgm:prSet presAssocID="{FAD695E4-19F6-4F40-AC96-B9ECE436AB0A}" presName="hierChild4" presStyleCnt="0"/>
      <dgm:spPr/>
    </dgm:pt>
    <dgm:pt modelId="{D4570886-F359-4637-892E-C150F0F7FCE4}" type="pres">
      <dgm:prSet presAssocID="{BCCEFE61-ED56-49F5-8D65-9B069CC1559E}" presName="Name35" presStyleLbl="parChTrans1D3" presStyleIdx="0" presStyleCnt="1"/>
      <dgm:spPr/>
      <dgm:t>
        <a:bodyPr/>
        <a:lstStyle/>
        <a:p>
          <a:endParaRPr lang="en-US"/>
        </a:p>
      </dgm:t>
    </dgm:pt>
    <dgm:pt modelId="{F332E3BD-1B62-46A3-B1B9-544E1ACBD02F}" type="pres">
      <dgm:prSet presAssocID="{B5C61823-B914-42D1-8C8B-D561CB9B3BD0}" presName="hierRoot2" presStyleCnt="0">
        <dgm:presLayoutVars>
          <dgm:hierBranch/>
        </dgm:presLayoutVars>
      </dgm:prSet>
      <dgm:spPr/>
    </dgm:pt>
    <dgm:pt modelId="{DCE66E46-3418-458D-AD57-4076E2AAF94F}" type="pres">
      <dgm:prSet presAssocID="{B5C61823-B914-42D1-8C8B-D561CB9B3BD0}" presName="rootComposite" presStyleCnt="0"/>
      <dgm:spPr/>
    </dgm:pt>
    <dgm:pt modelId="{34BAC67E-000C-4B7F-8ADA-5C6C5C0C8BEF}" type="pres">
      <dgm:prSet presAssocID="{B5C61823-B914-42D1-8C8B-D561CB9B3BD0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F9B032-BB93-4051-A6C0-28C0F30EFB15}" type="pres">
      <dgm:prSet presAssocID="{B5C61823-B914-42D1-8C8B-D561CB9B3BD0}" presName="rootConnector" presStyleLbl="node3" presStyleIdx="0" presStyleCnt="1"/>
      <dgm:spPr/>
      <dgm:t>
        <a:bodyPr/>
        <a:lstStyle/>
        <a:p>
          <a:endParaRPr lang="en-US"/>
        </a:p>
      </dgm:t>
    </dgm:pt>
    <dgm:pt modelId="{D9EE3C62-819E-45E1-AFB8-32C08DCA74FF}" type="pres">
      <dgm:prSet presAssocID="{B5C61823-B914-42D1-8C8B-D561CB9B3BD0}" presName="hierChild4" presStyleCnt="0"/>
      <dgm:spPr/>
    </dgm:pt>
    <dgm:pt modelId="{783CB11F-2EA8-48F3-A171-3DCAD593667F}" type="pres">
      <dgm:prSet presAssocID="{B5C61823-B914-42D1-8C8B-D561CB9B3BD0}" presName="hierChild5" presStyleCnt="0"/>
      <dgm:spPr/>
    </dgm:pt>
    <dgm:pt modelId="{140ABB24-5561-4D5C-B0F6-A0BDBA422E6C}" type="pres">
      <dgm:prSet presAssocID="{FAD695E4-19F6-4F40-AC96-B9ECE436AB0A}" presName="hierChild5" presStyleCnt="0"/>
      <dgm:spPr/>
    </dgm:pt>
    <dgm:pt modelId="{6C5CD0C0-017F-4CDE-B32E-C323C934C6C7}" type="pres">
      <dgm:prSet presAssocID="{B3772EF6-467A-4D74-BBEE-E9D36B36480A}" presName="hierChild3" presStyleCnt="0"/>
      <dgm:spPr/>
    </dgm:pt>
  </dgm:ptLst>
  <dgm:cxnLst>
    <dgm:cxn modelId="{9F9CE795-88ED-457A-934A-6713FA193726}" type="presOf" srcId="{B3772EF6-467A-4D74-BBEE-E9D36B36480A}" destId="{8A256547-7A2E-44D1-87AC-5972A349E5C3}" srcOrd="0" destOrd="0" presId="urn:microsoft.com/office/officeart/2005/8/layout/orgChart1"/>
    <dgm:cxn modelId="{E8BE2AD4-484E-4226-B3B8-7BAD1475A45A}" type="presOf" srcId="{B5C61823-B914-42D1-8C8B-D561CB9B3BD0}" destId="{DBF9B032-BB93-4051-A6C0-28C0F30EFB15}" srcOrd="1" destOrd="0" presId="urn:microsoft.com/office/officeart/2005/8/layout/orgChart1"/>
    <dgm:cxn modelId="{079D9C69-6E83-4CBB-8C60-ABFC632B56FE}" type="presOf" srcId="{FAD695E4-19F6-4F40-AC96-B9ECE436AB0A}" destId="{78FFA694-60C4-42F9-B960-306E613FBEE4}" srcOrd="0" destOrd="0" presId="urn:microsoft.com/office/officeart/2005/8/layout/orgChart1"/>
    <dgm:cxn modelId="{D471D97B-658D-4A50-8CDD-F54BA9592963}" srcId="{FAD695E4-19F6-4F40-AC96-B9ECE436AB0A}" destId="{B5C61823-B914-42D1-8C8B-D561CB9B3BD0}" srcOrd="0" destOrd="0" parTransId="{BCCEFE61-ED56-49F5-8D65-9B069CC1559E}" sibTransId="{0050D5EA-8726-403C-9627-CB6140F3EFBE}"/>
    <dgm:cxn modelId="{071C3BFD-27DC-4ADF-890F-E15CB2FFCDA7}" type="presOf" srcId="{78FEF9BF-360C-4567-9EA8-EBEE439A3625}" destId="{F0FB04AA-45C5-4A10-BE11-2CA5E82AADEA}" srcOrd="0" destOrd="0" presId="urn:microsoft.com/office/officeart/2005/8/layout/orgChart1"/>
    <dgm:cxn modelId="{0CD6CA59-CF15-4E8F-AC30-E09093A52DAF}" srcId="{78FEF9BF-360C-4567-9EA8-EBEE439A3625}" destId="{B3772EF6-467A-4D74-BBEE-E9D36B36480A}" srcOrd="0" destOrd="0" parTransId="{CEFF5FF9-E228-42B1-98B4-E8253B2A30E9}" sibTransId="{393265A8-EBB9-4007-A227-324F7DCA5AE4}"/>
    <dgm:cxn modelId="{7B27E6CD-D8FA-4D41-BD99-4B039F506FA3}" type="presOf" srcId="{BCCEFE61-ED56-49F5-8D65-9B069CC1559E}" destId="{D4570886-F359-4637-892E-C150F0F7FCE4}" srcOrd="0" destOrd="0" presId="urn:microsoft.com/office/officeart/2005/8/layout/orgChart1"/>
    <dgm:cxn modelId="{0D02D58A-3C5C-46BD-B1A2-102A2114D376}" srcId="{B3772EF6-467A-4D74-BBEE-E9D36B36480A}" destId="{FAD695E4-19F6-4F40-AC96-B9ECE436AB0A}" srcOrd="0" destOrd="0" parTransId="{FD48475D-A700-4067-829C-36FA19D48B44}" sibTransId="{F148B77D-FDFD-4037-912B-89401EAE6565}"/>
    <dgm:cxn modelId="{38672AC6-5106-441E-A094-306154FE4480}" type="presOf" srcId="{B3772EF6-467A-4D74-BBEE-E9D36B36480A}" destId="{536A9408-8B95-44C4-838B-FE665B18D7FB}" srcOrd="1" destOrd="0" presId="urn:microsoft.com/office/officeart/2005/8/layout/orgChart1"/>
    <dgm:cxn modelId="{478E8A97-C9CB-434C-87C0-5BFBC4296190}" type="presOf" srcId="{FAD695E4-19F6-4F40-AC96-B9ECE436AB0A}" destId="{ADF84B41-3C1A-4A33-993E-DB21F2DA06F8}" srcOrd="1" destOrd="0" presId="urn:microsoft.com/office/officeart/2005/8/layout/orgChart1"/>
    <dgm:cxn modelId="{CE26BF5A-EEDF-43E8-8AC8-4007F7D78FD6}" type="presOf" srcId="{FD48475D-A700-4067-829C-36FA19D48B44}" destId="{EB73962F-002A-455C-865F-920BB5343805}" srcOrd="0" destOrd="0" presId="urn:microsoft.com/office/officeart/2005/8/layout/orgChart1"/>
    <dgm:cxn modelId="{908BC768-45D6-4723-9222-4C7EE6D11E63}" type="presOf" srcId="{B5C61823-B914-42D1-8C8B-D561CB9B3BD0}" destId="{34BAC67E-000C-4B7F-8ADA-5C6C5C0C8BEF}" srcOrd="0" destOrd="0" presId="urn:microsoft.com/office/officeart/2005/8/layout/orgChart1"/>
    <dgm:cxn modelId="{36477A5B-0F17-413F-AF1A-FAF5E1059B07}" type="presParOf" srcId="{F0FB04AA-45C5-4A10-BE11-2CA5E82AADEA}" destId="{66A59D83-FC6C-43A6-B602-C08B3061DDC9}" srcOrd="0" destOrd="0" presId="urn:microsoft.com/office/officeart/2005/8/layout/orgChart1"/>
    <dgm:cxn modelId="{BCFE5490-82EA-4883-8083-0AB9B0232254}" type="presParOf" srcId="{66A59D83-FC6C-43A6-B602-C08B3061DDC9}" destId="{46500F2A-06EE-450D-9F49-4068AE6270DF}" srcOrd="0" destOrd="0" presId="urn:microsoft.com/office/officeart/2005/8/layout/orgChart1"/>
    <dgm:cxn modelId="{D87D12FC-1877-41DB-95E1-CF767143DB3E}" type="presParOf" srcId="{46500F2A-06EE-450D-9F49-4068AE6270DF}" destId="{8A256547-7A2E-44D1-87AC-5972A349E5C3}" srcOrd="0" destOrd="0" presId="urn:microsoft.com/office/officeart/2005/8/layout/orgChart1"/>
    <dgm:cxn modelId="{B554DEF2-C091-4331-9573-FE7ABC5EF3EC}" type="presParOf" srcId="{46500F2A-06EE-450D-9F49-4068AE6270DF}" destId="{536A9408-8B95-44C4-838B-FE665B18D7FB}" srcOrd="1" destOrd="0" presId="urn:microsoft.com/office/officeart/2005/8/layout/orgChart1"/>
    <dgm:cxn modelId="{4AA8B029-3082-4A9F-8666-E18B0520DA3A}" type="presParOf" srcId="{66A59D83-FC6C-43A6-B602-C08B3061DDC9}" destId="{97F28F4B-06CC-4413-9571-8B125AE01E47}" srcOrd="1" destOrd="0" presId="urn:microsoft.com/office/officeart/2005/8/layout/orgChart1"/>
    <dgm:cxn modelId="{01399B11-733C-4E86-9E71-170B3B095DCA}" type="presParOf" srcId="{97F28F4B-06CC-4413-9571-8B125AE01E47}" destId="{EB73962F-002A-455C-865F-920BB5343805}" srcOrd="0" destOrd="0" presId="urn:microsoft.com/office/officeart/2005/8/layout/orgChart1"/>
    <dgm:cxn modelId="{DAFDF4F4-25F1-440F-B24C-1A43802EC32B}" type="presParOf" srcId="{97F28F4B-06CC-4413-9571-8B125AE01E47}" destId="{80017572-E7D2-41BF-AEB0-68E3A76FA72C}" srcOrd="1" destOrd="0" presId="urn:microsoft.com/office/officeart/2005/8/layout/orgChart1"/>
    <dgm:cxn modelId="{869BC4B4-DAA8-4DA3-A701-735C40A60829}" type="presParOf" srcId="{80017572-E7D2-41BF-AEB0-68E3A76FA72C}" destId="{A72636E6-1920-4EDE-96BC-E877D959369D}" srcOrd="0" destOrd="0" presId="urn:microsoft.com/office/officeart/2005/8/layout/orgChart1"/>
    <dgm:cxn modelId="{9CDE14AD-5D9C-4BEA-A780-F3C16789CB86}" type="presParOf" srcId="{A72636E6-1920-4EDE-96BC-E877D959369D}" destId="{78FFA694-60C4-42F9-B960-306E613FBEE4}" srcOrd="0" destOrd="0" presId="urn:microsoft.com/office/officeart/2005/8/layout/orgChart1"/>
    <dgm:cxn modelId="{C6FF8548-D192-4800-9C6A-775CD782F8AC}" type="presParOf" srcId="{A72636E6-1920-4EDE-96BC-E877D959369D}" destId="{ADF84B41-3C1A-4A33-993E-DB21F2DA06F8}" srcOrd="1" destOrd="0" presId="urn:microsoft.com/office/officeart/2005/8/layout/orgChart1"/>
    <dgm:cxn modelId="{4FC507E6-835B-421A-BC57-B2DD7328B8C8}" type="presParOf" srcId="{80017572-E7D2-41BF-AEB0-68E3A76FA72C}" destId="{AB682354-76B3-4850-92A0-68D1A1D78FF2}" srcOrd="1" destOrd="0" presId="urn:microsoft.com/office/officeart/2005/8/layout/orgChart1"/>
    <dgm:cxn modelId="{384F63AE-634F-47AB-9EB8-961AE18C3C09}" type="presParOf" srcId="{AB682354-76B3-4850-92A0-68D1A1D78FF2}" destId="{D4570886-F359-4637-892E-C150F0F7FCE4}" srcOrd="0" destOrd="0" presId="urn:microsoft.com/office/officeart/2005/8/layout/orgChart1"/>
    <dgm:cxn modelId="{0E409504-EA78-404C-9594-41C419D765AF}" type="presParOf" srcId="{AB682354-76B3-4850-92A0-68D1A1D78FF2}" destId="{F332E3BD-1B62-46A3-B1B9-544E1ACBD02F}" srcOrd="1" destOrd="0" presId="urn:microsoft.com/office/officeart/2005/8/layout/orgChart1"/>
    <dgm:cxn modelId="{F4259D3D-F0D6-4699-BF94-1668A41FE727}" type="presParOf" srcId="{F332E3BD-1B62-46A3-B1B9-544E1ACBD02F}" destId="{DCE66E46-3418-458D-AD57-4076E2AAF94F}" srcOrd="0" destOrd="0" presId="urn:microsoft.com/office/officeart/2005/8/layout/orgChart1"/>
    <dgm:cxn modelId="{CBA804FD-BD4F-4639-9175-035FAEBAD4A8}" type="presParOf" srcId="{DCE66E46-3418-458D-AD57-4076E2AAF94F}" destId="{34BAC67E-000C-4B7F-8ADA-5C6C5C0C8BEF}" srcOrd="0" destOrd="0" presId="urn:microsoft.com/office/officeart/2005/8/layout/orgChart1"/>
    <dgm:cxn modelId="{656F05D1-561E-4230-AA6F-214FC2C2E504}" type="presParOf" srcId="{DCE66E46-3418-458D-AD57-4076E2AAF94F}" destId="{DBF9B032-BB93-4051-A6C0-28C0F30EFB15}" srcOrd="1" destOrd="0" presId="urn:microsoft.com/office/officeart/2005/8/layout/orgChart1"/>
    <dgm:cxn modelId="{E65C2030-CDD4-4574-909A-C0A04DEA8F0E}" type="presParOf" srcId="{F332E3BD-1B62-46A3-B1B9-544E1ACBD02F}" destId="{D9EE3C62-819E-45E1-AFB8-32C08DCA74FF}" srcOrd="1" destOrd="0" presId="urn:microsoft.com/office/officeart/2005/8/layout/orgChart1"/>
    <dgm:cxn modelId="{409425E5-D9E5-4659-8357-E11722072A1D}" type="presParOf" srcId="{F332E3BD-1B62-46A3-B1B9-544E1ACBD02F}" destId="{783CB11F-2EA8-48F3-A171-3DCAD593667F}" srcOrd="2" destOrd="0" presId="urn:microsoft.com/office/officeart/2005/8/layout/orgChart1"/>
    <dgm:cxn modelId="{C9A60E43-8CB2-44E3-B779-74FC8D844145}" type="presParOf" srcId="{80017572-E7D2-41BF-AEB0-68E3A76FA72C}" destId="{140ABB24-5561-4D5C-B0F6-A0BDBA422E6C}" srcOrd="2" destOrd="0" presId="urn:microsoft.com/office/officeart/2005/8/layout/orgChart1"/>
    <dgm:cxn modelId="{B12C879F-A3D5-4F91-971E-4F37138613E4}" type="presParOf" srcId="{66A59D83-FC6C-43A6-B602-C08B3061DDC9}" destId="{6C5CD0C0-017F-4CDE-B32E-C323C934C6C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345BAC-3AB7-4719-A0BD-699003846258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DA53A0-74C1-45FF-BE8E-693579EA3BC9}">
      <dgm:prSet phldrT="[Text]"/>
      <dgm:spPr/>
      <dgm:t>
        <a:bodyPr/>
        <a:lstStyle/>
        <a:p>
          <a:r>
            <a:rPr lang="fr-FR" noProof="0" dirty="0" smtClean="0"/>
            <a:t>Pouvoirs publics</a:t>
          </a:r>
          <a:endParaRPr lang="fr-FR" noProof="0" dirty="0"/>
        </a:p>
      </dgm:t>
    </dgm:pt>
    <dgm:pt modelId="{846AE968-894E-4440-AEEF-9B9DCDEF3933}" type="parTrans" cxnId="{27295153-1F5F-48D6-B2A0-7298F03F9836}">
      <dgm:prSet/>
      <dgm:spPr/>
      <dgm:t>
        <a:bodyPr/>
        <a:lstStyle/>
        <a:p>
          <a:endParaRPr lang="fr-FR" noProof="0" dirty="0"/>
        </a:p>
      </dgm:t>
    </dgm:pt>
    <dgm:pt modelId="{E3343EFB-6C60-428A-BCED-F1B280155C77}" type="sibTrans" cxnId="{27295153-1F5F-48D6-B2A0-7298F03F9836}">
      <dgm:prSet/>
      <dgm:spPr/>
      <dgm:t>
        <a:bodyPr/>
        <a:lstStyle/>
        <a:p>
          <a:endParaRPr lang="fr-FR" noProof="0" dirty="0"/>
        </a:p>
      </dgm:t>
    </dgm:pt>
    <dgm:pt modelId="{DCBEF893-08CF-44EE-A825-20A2ED0E1FA6}">
      <dgm:prSet phldrT="[Text]"/>
      <dgm:spPr/>
      <dgm:t>
        <a:bodyPr/>
        <a:lstStyle/>
        <a:p>
          <a:r>
            <a:rPr lang="fr-FR" noProof="0" dirty="0" smtClean="0"/>
            <a:t>Personnes</a:t>
          </a:r>
        </a:p>
      </dgm:t>
    </dgm:pt>
    <dgm:pt modelId="{26E2FE05-F18A-422F-A46E-E4D08494BED5}" type="parTrans" cxnId="{577E9AF5-6A63-4EEF-89BC-0A697F9195E4}">
      <dgm:prSet/>
      <dgm:spPr/>
      <dgm:t>
        <a:bodyPr/>
        <a:lstStyle/>
        <a:p>
          <a:endParaRPr lang="fr-FR" noProof="0" dirty="0"/>
        </a:p>
      </dgm:t>
    </dgm:pt>
    <dgm:pt modelId="{BA46F539-5068-4F90-B517-19454894314E}" type="sibTrans" cxnId="{577E9AF5-6A63-4EEF-89BC-0A697F9195E4}">
      <dgm:prSet/>
      <dgm:spPr/>
      <dgm:t>
        <a:bodyPr/>
        <a:lstStyle/>
        <a:p>
          <a:endParaRPr lang="fr-FR" noProof="0" dirty="0"/>
        </a:p>
      </dgm:t>
    </dgm:pt>
    <dgm:pt modelId="{935E0E7F-47E7-40DE-B659-7724C026F102}">
      <dgm:prSet phldrT="[Text]"/>
      <dgm:spPr/>
      <dgm:t>
        <a:bodyPr/>
        <a:lstStyle/>
        <a:p>
          <a:r>
            <a:rPr lang="fr-FR" noProof="0" dirty="0" smtClean="0"/>
            <a:t>Services</a:t>
          </a:r>
          <a:endParaRPr lang="fr-FR" noProof="0" dirty="0"/>
        </a:p>
      </dgm:t>
    </dgm:pt>
    <dgm:pt modelId="{3D659F80-991E-4DE5-B969-A963E00C8FAC}" type="parTrans" cxnId="{DF8A8CE8-CBFE-4067-9677-E5D2B8CF32AE}">
      <dgm:prSet/>
      <dgm:spPr/>
      <dgm:t>
        <a:bodyPr/>
        <a:lstStyle/>
        <a:p>
          <a:endParaRPr lang="fr-FR" noProof="0" dirty="0"/>
        </a:p>
      </dgm:t>
    </dgm:pt>
    <dgm:pt modelId="{4C50E469-F5E2-4DF4-9728-D0F7C9C11ADE}" type="sibTrans" cxnId="{DF8A8CE8-CBFE-4067-9677-E5D2B8CF32AE}">
      <dgm:prSet/>
      <dgm:spPr/>
      <dgm:t>
        <a:bodyPr/>
        <a:lstStyle/>
        <a:p>
          <a:endParaRPr lang="fr-FR" noProof="0" dirty="0"/>
        </a:p>
      </dgm:t>
    </dgm:pt>
    <dgm:pt modelId="{F10B57E0-2911-437F-99DE-4E060CD79BE9}" type="pres">
      <dgm:prSet presAssocID="{60345BAC-3AB7-4719-A0BD-69900384625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D71419-A3F3-463A-A53D-C144A901C160}" type="pres">
      <dgm:prSet presAssocID="{D1DA53A0-74C1-45FF-BE8E-693579EA3BC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6FB0CB-4F6B-4A7A-9A57-87717F725B5A}" type="pres">
      <dgm:prSet presAssocID="{E3343EFB-6C60-428A-BCED-F1B280155C77}" presName="sibTrans" presStyleLbl="sibTrans2D1" presStyleIdx="0" presStyleCnt="3"/>
      <dgm:spPr/>
      <dgm:t>
        <a:bodyPr/>
        <a:lstStyle/>
        <a:p>
          <a:endParaRPr lang="en-US"/>
        </a:p>
      </dgm:t>
    </dgm:pt>
    <dgm:pt modelId="{5ED7F727-5559-46FC-9AC8-5612BAAFF3CD}" type="pres">
      <dgm:prSet presAssocID="{E3343EFB-6C60-428A-BCED-F1B280155C77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44DC745-B845-413C-9712-7611268DC5D5}" type="pres">
      <dgm:prSet presAssocID="{DCBEF893-08CF-44EE-A825-20A2ED0E1FA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240090-B313-4168-83E9-E6E25FFDEEBE}" type="pres">
      <dgm:prSet presAssocID="{BA46F539-5068-4F90-B517-19454894314E}" presName="sibTrans" presStyleLbl="sibTrans2D1" presStyleIdx="1" presStyleCnt="3"/>
      <dgm:spPr/>
      <dgm:t>
        <a:bodyPr/>
        <a:lstStyle/>
        <a:p>
          <a:endParaRPr lang="en-US"/>
        </a:p>
      </dgm:t>
    </dgm:pt>
    <dgm:pt modelId="{C6366626-7AD3-4E52-A1AF-7B1C3AAD577B}" type="pres">
      <dgm:prSet presAssocID="{BA46F539-5068-4F90-B517-19454894314E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04A6ADAA-A4D5-4200-8894-5516EB003E7F}" type="pres">
      <dgm:prSet presAssocID="{935E0E7F-47E7-40DE-B659-7724C026F10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27E61-923F-4305-9810-566C46B5B45B}" type="pres">
      <dgm:prSet presAssocID="{4C50E469-F5E2-4DF4-9728-D0F7C9C11ADE}" presName="sibTrans" presStyleLbl="sibTrans2D1" presStyleIdx="2" presStyleCnt="3"/>
      <dgm:spPr/>
      <dgm:t>
        <a:bodyPr/>
        <a:lstStyle/>
        <a:p>
          <a:endParaRPr lang="en-US"/>
        </a:p>
      </dgm:t>
    </dgm:pt>
    <dgm:pt modelId="{14A7CBD3-0194-4A5E-BB0E-03BB060E3F2E}" type="pres">
      <dgm:prSet presAssocID="{4C50E469-F5E2-4DF4-9728-D0F7C9C11ADE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398A712D-C621-41A5-AB4E-020928FA77B3}" type="presOf" srcId="{4C50E469-F5E2-4DF4-9728-D0F7C9C11ADE}" destId="{14A7CBD3-0194-4A5E-BB0E-03BB060E3F2E}" srcOrd="1" destOrd="0" presId="urn:microsoft.com/office/officeart/2005/8/layout/cycle7"/>
    <dgm:cxn modelId="{577E9AF5-6A63-4EEF-89BC-0A697F9195E4}" srcId="{60345BAC-3AB7-4719-A0BD-699003846258}" destId="{DCBEF893-08CF-44EE-A825-20A2ED0E1FA6}" srcOrd="1" destOrd="0" parTransId="{26E2FE05-F18A-422F-A46E-E4D08494BED5}" sibTransId="{BA46F539-5068-4F90-B517-19454894314E}"/>
    <dgm:cxn modelId="{0688696D-B090-48D8-BEFF-3B5D4C8F5F96}" type="presOf" srcId="{E3343EFB-6C60-428A-BCED-F1B280155C77}" destId="{5ED7F727-5559-46FC-9AC8-5612BAAFF3CD}" srcOrd="1" destOrd="0" presId="urn:microsoft.com/office/officeart/2005/8/layout/cycle7"/>
    <dgm:cxn modelId="{DF8A8CE8-CBFE-4067-9677-E5D2B8CF32AE}" srcId="{60345BAC-3AB7-4719-A0BD-699003846258}" destId="{935E0E7F-47E7-40DE-B659-7724C026F102}" srcOrd="2" destOrd="0" parTransId="{3D659F80-991E-4DE5-B969-A963E00C8FAC}" sibTransId="{4C50E469-F5E2-4DF4-9728-D0F7C9C11ADE}"/>
    <dgm:cxn modelId="{4863DAF0-9CF9-4E5E-81E9-29338C298AFE}" type="presOf" srcId="{E3343EFB-6C60-428A-BCED-F1B280155C77}" destId="{176FB0CB-4F6B-4A7A-9A57-87717F725B5A}" srcOrd="0" destOrd="0" presId="urn:microsoft.com/office/officeart/2005/8/layout/cycle7"/>
    <dgm:cxn modelId="{051FB29A-1EDA-4332-A042-2B3E72076F78}" type="presOf" srcId="{60345BAC-3AB7-4719-A0BD-699003846258}" destId="{F10B57E0-2911-437F-99DE-4E060CD79BE9}" srcOrd="0" destOrd="0" presId="urn:microsoft.com/office/officeart/2005/8/layout/cycle7"/>
    <dgm:cxn modelId="{27295153-1F5F-48D6-B2A0-7298F03F9836}" srcId="{60345BAC-3AB7-4719-A0BD-699003846258}" destId="{D1DA53A0-74C1-45FF-BE8E-693579EA3BC9}" srcOrd="0" destOrd="0" parTransId="{846AE968-894E-4440-AEEF-9B9DCDEF3933}" sibTransId="{E3343EFB-6C60-428A-BCED-F1B280155C77}"/>
    <dgm:cxn modelId="{30EF86CA-D2E2-450B-949F-F2FFEB5817C5}" type="presOf" srcId="{4C50E469-F5E2-4DF4-9728-D0F7C9C11ADE}" destId="{3E727E61-923F-4305-9810-566C46B5B45B}" srcOrd="0" destOrd="0" presId="urn:microsoft.com/office/officeart/2005/8/layout/cycle7"/>
    <dgm:cxn modelId="{AACA0276-9A7D-44DF-B27C-05A42EE131DB}" type="presOf" srcId="{935E0E7F-47E7-40DE-B659-7724C026F102}" destId="{04A6ADAA-A4D5-4200-8894-5516EB003E7F}" srcOrd="0" destOrd="0" presId="urn:microsoft.com/office/officeart/2005/8/layout/cycle7"/>
    <dgm:cxn modelId="{40619194-31B9-4BE5-B2F9-27AB3773669E}" type="presOf" srcId="{BA46F539-5068-4F90-B517-19454894314E}" destId="{D4240090-B313-4168-83E9-E6E25FFDEEBE}" srcOrd="0" destOrd="0" presId="urn:microsoft.com/office/officeart/2005/8/layout/cycle7"/>
    <dgm:cxn modelId="{4D1B6464-4E58-45B0-8C47-EBAE6B16DB0C}" type="presOf" srcId="{D1DA53A0-74C1-45FF-BE8E-693579EA3BC9}" destId="{ADD71419-A3F3-463A-A53D-C144A901C160}" srcOrd="0" destOrd="0" presId="urn:microsoft.com/office/officeart/2005/8/layout/cycle7"/>
    <dgm:cxn modelId="{4BFA3A0E-BBA7-4159-BC51-0FC88326209E}" type="presOf" srcId="{DCBEF893-08CF-44EE-A825-20A2ED0E1FA6}" destId="{744DC745-B845-413C-9712-7611268DC5D5}" srcOrd="0" destOrd="0" presId="urn:microsoft.com/office/officeart/2005/8/layout/cycle7"/>
    <dgm:cxn modelId="{4A8C5318-4069-4FAC-956B-2A5725B6DB35}" type="presOf" srcId="{BA46F539-5068-4F90-B517-19454894314E}" destId="{C6366626-7AD3-4E52-A1AF-7B1C3AAD577B}" srcOrd="1" destOrd="0" presId="urn:microsoft.com/office/officeart/2005/8/layout/cycle7"/>
    <dgm:cxn modelId="{A68CBC77-FB87-4B18-B148-7A482E3F82F9}" type="presParOf" srcId="{F10B57E0-2911-437F-99DE-4E060CD79BE9}" destId="{ADD71419-A3F3-463A-A53D-C144A901C160}" srcOrd="0" destOrd="0" presId="urn:microsoft.com/office/officeart/2005/8/layout/cycle7"/>
    <dgm:cxn modelId="{FB9BC1AC-1ADD-4D3F-A537-3604406F76BE}" type="presParOf" srcId="{F10B57E0-2911-437F-99DE-4E060CD79BE9}" destId="{176FB0CB-4F6B-4A7A-9A57-87717F725B5A}" srcOrd="1" destOrd="0" presId="urn:microsoft.com/office/officeart/2005/8/layout/cycle7"/>
    <dgm:cxn modelId="{99B1E319-202B-4E1C-8AD2-DA002997780F}" type="presParOf" srcId="{176FB0CB-4F6B-4A7A-9A57-87717F725B5A}" destId="{5ED7F727-5559-46FC-9AC8-5612BAAFF3CD}" srcOrd="0" destOrd="0" presId="urn:microsoft.com/office/officeart/2005/8/layout/cycle7"/>
    <dgm:cxn modelId="{02448407-1FAC-45BC-BD32-2DE1C0CB2A4D}" type="presParOf" srcId="{F10B57E0-2911-437F-99DE-4E060CD79BE9}" destId="{744DC745-B845-413C-9712-7611268DC5D5}" srcOrd="2" destOrd="0" presId="urn:microsoft.com/office/officeart/2005/8/layout/cycle7"/>
    <dgm:cxn modelId="{469285B5-C0D0-4C0E-8EF7-8A4BA9BDA6EA}" type="presParOf" srcId="{F10B57E0-2911-437F-99DE-4E060CD79BE9}" destId="{D4240090-B313-4168-83E9-E6E25FFDEEBE}" srcOrd="3" destOrd="0" presId="urn:microsoft.com/office/officeart/2005/8/layout/cycle7"/>
    <dgm:cxn modelId="{9C9FB4EE-DADA-48D3-8C8F-B543A6DB336C}" type="presParOf" srcId="{D4240090-B313-4168-83E9-E6E25FFDEEBE}" destId="{C6366626-7AD3-4E52-A1AF-7B1C3AAD577B}" srcOrd="0" destOrd="0" presId="urn:microsoft.com/office/officeart/2005/8/layout/cycle7"/>
    <dgm:cxn modelId="{A836758B-F5DB-490B-B07F-8D2D54BBD515}" type="presParOf" srcId="{F10B57E0-2911-437F-99DE-4E060CD79BE9}" destId="{04A6ADAA-A4D5-4200-8894-5516EB003E7F}" srcOrd="4" destOrd="0" presId="urn:microsoft.com/office/officeart/2005/8/layout/cycle7"/>
    <dgm:cxn modelId="{3DD8AE7D-AF0C-4725-BC56-B8241DABD26F}" type="presParOf" srcId="{F10B57E0-2911-437F-99DE-4E060CD79BE9}" destId="{3E727E61-923F-4305-9810-566C46B5B45B}" srcOrd="5" destOrd="0" presId="urn:microsoft.com/office/officeart/2005/8/layout/cycle7"/>
    <dgm:cxn modelId="{94A8550B-3495-47B1-8DC0-3B06114752CB}" type="presParOf" srcId="{3E727E61-923F-4305-9810-566C46B5B45B}" destId="{14A7CBD3-0194-4A5E-BB0E-03BB060E3F2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570886-F359-4637-892E-C150F0F7FCE4}">
      <dsp:nvSpPr>
        <dsp:cNvPr id="0" name=""/>
        <dsp:cNvSpPr/>
      </dsp:nvSpPr>
      <dsp:spPr>
        <a:xfrm>
          <a:off x="4018279" y="2802391"/>
          <a:ext cx="91440" cy="4859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59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73962F-002A-455C-865F-920BB5343805}">
      <dsp:nvSpPr>
        <dsp:cNvPr id="0" name=""/>
        <dsp:cNvSpPr/>
      </dsp:nvSpPr>
      <dsp:spPr>
        <a:xfrm>
          <a:off x="4018279" y="1159254"/>
          <a:ext cx="91440" cy="4859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59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256547-7A2E-44D1-87AC-5972A349E5C3}">
      <dsp:nvSpPr>
        <dsp:cNvPr id="0" name=""/>
        <dsp:cNvSpPr/>
      </dsp:nvSpPr>
      <dsp:spPr>
        <a:xfrm>
          <a:off x="2906861" y="2116"/>
          <a:ext cx="2314277" cy="11571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Pouvoirs publics</a:t>
          </a:r>
          <a:endParaRPr lang="en-US" sz="3900" kern="1200" dirty="0"/>
        </a:p>
      </dsp:txBody>
      <dsp:txXfrm>
        <a:off x="2906861" y="2116"/>
        <a:ext cx="2314277" cy="1157138"/>
      </dsp:txXfrm>
    </dsp:sp>
    <dsp:sp modelId="{78FFA694-60C4-42F9-B960-306E613FBEE4}">
      <dsp:nvSpPr>
        <dsp:cNvPr id="0" name=""/>
        <dsp:cNvSpPr/>
      </dsp:nvSpPr>
      <dsp:spPr>
        <a:xfrm>
          <a:off x="2906861" y="1645253"/>
          <a:ext cx="2314277" cy="11571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Services</a:t>
          </a:r>
          <a:endParaRPr lang="en-US" sz="3900" kern="1200" dirty="0"/>
        </a:p>
      </dsp:txBody>
      <dsp:txXfrm>
        <a:off x="2906861" y="1645253"/>
        <a:ext cx="2314277" cy="1157138"/>
      </dsp:txXfrm>
    </dsp:sp>
    <dsp:sp modelId="{34BAC67E-000C-4B7F-8ADA-5C6C5C0C8BEF}">
      <dsp:nvSpPr>
        <dsp:cNvPr id="0" name=""/>
        <dsp:cNvSpPr/>
      </dsp:nvSpPr>
      <dsp:spPr>
        <a:xfrm>
          <a:off x="2906861" y="3288390"/>
          <a:ext cx="2314277" cy="11571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Personnes</a:t>
          </a:r>
          <a:endParaRPr lang="en-US" sz="3900" kern="1200" dirty="0" smtClean="0"/>
        </a:p>
      </dsp:txBody>
      <dsp:txXfrm>
        <a:off x="2906861" y="3288390"/>
        <a:ext cx="2314277" cy="11571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D71419-A3F3-463A-A53D-C144A901C160}">
      <dsp:nvSpPr>
        <dsp:cNvPr id="0" name=""/>
        <dsp:cNvSpPr/>
      </dsp:nvSpPr>
      <dsp:spPr>
        <a:xfrm>
          <a:off x="2865437" y="1239"/>
          <a:ext cx="2397125" cy="1198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noProof="0" dirty="0" smtClean="0"/>
            <a:t>Pouvoirs publics</a:t>
          </a:r>
          <a:endParaRPr lang="fr-FR" sz="3100" kern="1200" noProof="0" dirty="0"/>
        </a:p>
      </dsp:txBody>
      <dsp:txXfrm>
        <a:off x="2900542" y="36344"/>
        <a:ext cx="2326915" cy="1128352"/>
      </dsp:txXfrm>
    </dsp:sp>
    <dsp:sp modelId="{176FB0CB-4F6B-4A7A-9A57-87717F725B5A}">
      <dsp:nvSpPr>
        <dsp:cNvPr id="0" name=""/>
        <dsp:cNvSpPr/>
      </dsp:nvSpPr>
      <dsp:spPr>
        <a:xfrm rot="3600000">
          <a:off x="4429160" y="2104606"/>
          <a:ext cx="1248644" cy="41949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800" kern="1200" noProof="0" dirty="0"/>
        </a:p>
      </dsp:txBody>
      <dsp:txXfrm>
        <a:off x="4555009" y="2188505"/>
        <a:ext cx="996946" cy="251698"/>
      </dsp:txXfrm>
    </dsp:sp>
    <dsp:sp modelId="{744DC745-B845-413C-9712-7611268DC5D5}">
      <dsp:nvSpPr>
        <dsp:cNvPr id="0" name=""/>
        <dsp:cNvSpPr/>
      </dsp:nvSpPr>
      <dsp:spPr>
        <a:xfrm>
          <a:off x="4844402" y="3428907"/>
          <a:ext cx="2397125" cy="1198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noProof="0" dirty="0" smtClean="0"/>
            <a:t>Personnes</a:t>
          </a:r>
        </a:p>
      </dsp:txBody>
      <dsp:txXfrm>
        <a:off x="4879507" y="3464012"/>
        <a:ext cx="2326915" cy="1128352"/>
      </dsp:txXfrm>
    </dsp:sp>
    <dsp:sp modelId="{D4240090-B313-4168-83E9-E6E25FFDEEBE}">
      <dsp:nvSpPr>
        <dsp:cNvPr id="0" name=""/>
        <dsp:cNvSpPr/>
      </dsp:nvSpPr>
      <dsp:spPr>
        <a:xfrm rot="10800000">
          <a:off x="3439677" y="3818440"/>
          <a:ext cx="1248644" cy="41949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800" kern="1200" noProof="0" dirty="0"/>
        </a:p>
      </dsp:txBody>
      <dsp:txXfrm rot="10800000">
        <a:off x="3565526" y="3902339"/>
        <a:ext cx="996946" cy="251698"/>
      </dsp:txXfrm>
    </dsp:sp>
    <dsp:sp modelId="{04A6ADAA-A4D5-4200-8894-5516EB003E7F}">
      <dsp:nvSpPr>
        <dsp:cNvPr id="0" name=""/>
        <dsp:cNvSpPr/>
      </dsp:nvSpPr>
      <dsp:spPr>
        <a:xfrm>
          <a:off x="886472" y="3428907"/>
          <a:ext cx="2397125" cy="1198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100" kern="1200" noProof="0" dirty="0" smtClean="0"/>
            <a:t>Services</a:t>
          </a:r>
          <a:endParaRPr lang="fr-FR" sz="3100" kern="1200" noProof="0" dirty="0"/>
        </a:p>
      </dsp:txBody>
      <dsp:txXfrm>
        <a:off x="921577" y="3464012"/>
        <a:ext cx="2326915" cy="1128352"/>
      </dsp:txXfrm>
    </dsp:sp>
    <dsp:sp modelId="{3E727E61-923F-4305-9810-566C46B5B45B}">
      <dsp:nvSpPr>
        <dsp:cNvPr id="0" name=""/>
        <dsp:cNvSpPr/>
      </dsp:nvSpPr>
      <dsp:spPr>
        <a:xfrm rot="18000000">
          <a:off x="2450195" y="2104606"/>
          <a:ext cx="1248644" cy="41949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800" kern="1200" noProof="0" dirty="0"/>
        </a:p>
      </dsp:txBody>
      <dsp:txXfrm>
        <a:off x="2576044" y="2188505"/>
        <a:ext cx="996946" cy="2516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8F2BA-4B32-4DDA-B164-07C9584255EE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A862A-9FE6-4AFD-8890-DFE6BFC96230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7813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6723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701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369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575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02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68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8011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4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924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63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3537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27C4B-EE3D-48F5-8EB2-AF9F3F46D354}" type="datetimeFigureOut">
              <a:rPr lang="en-GB" smtClean="0"/>
              <a:t>07/01/2019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6FA03-BDD8-43F1-991D-56721551E8A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Articulations entre acteurs : </a:t>
            </a:r>
            <a:r>
              <a:rPr lang="fr-FR" dirty="0" smtClean="0"/>
              <a:t>vers</a:t>
            </a:r>
            <a:r>
              <a:rPr lang="en-GB" dirty="0" smtClean="0"/>
              <a:t> </a:t>
            </a:r>
            <a:r>
              <a:rPr lang="fr-FR" dirty="0" smtClean="0"/>
              <a:t>une</a:t>
            </a:r>
            <a:r>
              <a:rPr lang="en-GB" dirty="0" smtClean="0"/>
              <a:t> </a:t>
            </a:r>
            <a:r>
              <a:rPr lang="fr-FR" dirty="0" smtClean="0"/>
              <a:t>forme d’intelligence </a:t>
            </a:r>
            <a:r>
              <a:rPr lang="en-GB" dirty="0" smtClean="0"/>
              <a:t>collective 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Philippe Chaize, Directeur du développement inclusif </a:t>
            </a:r>
            <a:r>
              <a:rPr lang="fr-FR" dirty="0"/>
              <a:t>à </a:t>
            </a:r>
            <a:r>
              <a:rPr lang="fr-FR" dirty="0" smtClean="0"/>
              <a:t>base communautaire, CBM International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405442" y="5943600"/>
            <a:ext cx="11171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Droit à une éducation inclusive : Transition conceptuelle, transformation des pratiques et enjeux de l’évaluation</a:t>
            </a:r>
          </a:p>
          <a:p>
            <a:r>
              <a:rPr lang="fr-FR" dirty="0" smtClean="0"/>
              <a:t>Rabat, 7 janvier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81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modalités favorables au travail ensemble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7517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fr-FR" b="1" dirty="0" smtClean="0"/>
              <a:t>Recommandation 2</a:t>
            </a:r>
          </a:p>
          <a:p>
            <a:pPr marL="0" indent="0" algn="ctr">
              <a:buNone/>
            </a:pPr>
            <a:r>
              <a:rPr lang="fr-FR" b="1" dirty="0" smtClean="0"/>
              <a:t>Influencer et changer systèmes et politiques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Des instances de collaboration tripartites (pouvoirs publics, services et usagers) au niveau national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Objectif : Assurer la remontée des bonnes pratiques et leurs usages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Création d’évènements de partage de pratiques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Facilitation d’action de plaidoyer: organiser l’espace pour les OPH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Dissémination des bonnes pratiques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Inflexion des règlementations et textes législatifs</a:t>
            </a:r>
          </a:p>
          <a:p>
            <a:pPr marL="0" indent="0">
              <a:buNone/>
            </a:pPr>
            <a:r>
              <a:rPr lang="fr-FR" dirty="0" smtClean="0"/>
              <a:t>Cf. Projet </a:t>
            </a:r>
            <a:r>
              <a:rPr lang="fr-FR" dirty="0" err="1" smtClean="0"/>
              <a:t>Mousawa</a:t>
            </a:r>
            <a:r>
              <a:rPr lang="fr-FR" dirty="0"/>
              <a:t> </a:t>
            </a:r>
            <a:r>
              <a:rPr lang="fr-FR" smtClean="0"/>
              <a:t>au Moyen-Orient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3605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 smtClean="0"/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4800" dirty="0" err="1" smtClean="0"/>
              <a:t>Merci</a:t>
            </a:r>
            <a:r>
              <a:rPr lang="en-GB" sz="4800" dirty="0" smtClean="0"/>
              <a:t> !</a:t>
            </a:r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endParaRPr lang="en-GB" sz="4800" dirty="0" smtClean="0"/>
          </a:p>
          <a:p>
            <a:pPr marL="0" indent="0" algn="ctr">
              <a:buNone/>
            </a:pPr>
            <a:r>
              <a:rPr lang="en-GB" sz="2400" dirty="0" smtClean="0"/>
              <a:t>Philippe Chaize, </a:t>
            </a:r>
            <a:r>
              <a:rPr lang="en-GB" sz="2400" smtClean="0"/>
              <a:t>CBM International</a:t>
            </a:r>
            <a:endParaRPr lang="en-GB" sz="2400" dirty="0" smtClean="0"/>
          </a:p>
          <a:p>
            <a:pPr algn="ctr"/>
            <a:endParaRPr lang="en-GB" sz="4800" dirty="0"/>
          </a:p>
          <a:p>
            <a:pPr algn="ctr"/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47109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 acteurs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b="1" dirty="0" smtClean="0"/>
              <a:t>3 grandes catégories</a:t>
            </a:r>
          </a:p>
          <a:p>
            <a:r>
              <a:rPr lang="fr-FR" dirty="0" smtClean="0"/>
              <a:t>Pouvoirs publics : gouvernement, instances nationales, parlement, conseils régionaux, conseils départementaux, municipalités</a:t>
            </a:r>
          </a:p>
          <a:p>
            <a:r>
              <a:rPr lang="fr-FR" dirty="0" smtClean="0"/>
              <a:t>Services : écoles, universités, centres de formation et également centre de sante, médecins, centre de réhabilitation, services sociaux…</a:t>
            </a:r>
          </a:p>
          <a:p>
            <a:r>
              <a:rPr lang="fr-FR" dirty="0" smtClean="0"/>
              <a:t>Usagers : étudiants, élèves, parents et familles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Et le rôle particulier des organisations de personnes handicapées (OPH) </a:t>
            </a:r>
            <a:r>
              <a:rPr lang="fr-FR" smtClean="0"/>
              <a:t>: </a:t>
            </a:r>
            <a:r>
              <a:rPr lang="fr-FR" smtClean="0"/>
              <a:t>représentant </a:t>
            </a:r>
            <a:r>
              <a:rPr lang="fr-FR" dirty="0" smtClean="0"/>
              <a:t>les personnes… </a:t>
            </a:r>
            <a:r>
              <a:rPr lang="fr-FR" dirty="0" smtClean="0"/>
              <a:t>ou services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106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 modèle ?</a:t>
            </a:r>
            <a:endParaRPr lang="fr-FR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97107468"/>
              </p:ext>
            </p:extLst>
          </p:nvPr>
        </p:nvGraphicFramePr>
        <p:xfrm>
          <a:off x="2032000" y="1690688"/>
          <a:ext cx="8128000" cy="4447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wn Arrow 4"/>
          <p:cNvSpPr/>
          <p:nvPr/>
        </p:nvSpPr>
        <p:spPr>
          <a:xfrm>
            <a:off x="3631721" y="2078966"/>
            <a:ext cx="327803" cy="39508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85947" y="2518913"/>
            <a:ext cx="382150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Pratiques top-down</a:t>
            </a:r>
          </a:p>
          <a:p>
            <a:r>
              <a:rPr lang="fr-F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Pouvoirs publics prescripteurs</a:t>
            </a:r>
          </a:p>
          <a:p>
            <a:r>
              <a:rPr lang="fr-F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Services à destination des usagers</a:t>
            </a:r>
          </a:p>
          <a:p>
            <a:r>
              <a:rPr lang="fr-F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Usagers récipiendaires de services</a:t>
            </a:r>
            <a:endParaRPr lang="fr-F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Down Arrow 6"/>
          <p:cNvSpPr/>
          <p:nvPr/>
        </p:nvSpPr>
        <p:spPr>
          <a:xfrm rot="10800000">
            <a:off x="8252604" y="2078966"/>
            <a:ext cx="327803" cy="395089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757728" y="2518913"/>
            <a:ext cx="324832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Pratiques bottom-up</a:t>
            </a:r>
          </a:p>
          <a:p>
            <a:r>
              <a:rPr lang="fr-FR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Usagers demandent et influencent les services</a:t>
            </a:r>
          </a:p>
          <a:p>
            <a:r>
              <a:rPr lang="fr-FR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Services s’adaptent et font bouger les cadres</a:t>
            </a:r>
          </a:p>
          <a:p>
            <a:r>
              <a:rPr lang="fr-FR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Pouvoirs publics en réponse à la demande du public</a:t>
            </a:r>
            <a:endParaRPr lang="fr-FR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926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166" y="363532"/>
            <a:ext cx="10515600" cy="1325563"/>
          </a:xfrm>
        </p:spPr>
        <p:txBody>
          <a:bodyPr/>
          <a:lstStyle/>
          <a:p>
            <a:r>
              <a:rPr lang="fr-FR" dirty="0" smtClean="0"/>
              <a:t>Quel modèle ?</a:t>
            </a:r>
            <a:endParaRPr lang="fr-FR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63141046"/>
              </p:ext>
            </p:extLst>
          </p:nvPr>
        </p:nvGraphicFramePr>
        <p:xfrm>
          <a:off x="2032000" y="1509623"/>
          <a:ext cx="8128000" cy="4628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90914" y="6374922"/>
            <a:ext cx="5029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World bank report 2004, DFID working paper 2004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264771" y="2481503"/>
            <a:ext cx="2295105" cy="11976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ONGs Internationales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 rot="12266518">
            <a:off x="8031191" y="2117621"/>
            <a:ext cx="1026543" cy="49170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 rot="9133340">
            <a:off x="7978608" y="3331243"/>
            <a:ext cx="1026543" cy="49170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 rot="7641507">
            <a:off x="9229886" y="4140636"/>
            <a:ext cx="1026543" cy="49170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635043" y="1727882"/>
            <a:ext cx="659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accent2"/>
                </a:solidFill>
              </a:rPr>
              <a:t>?</a:t>
            </a:r>
            <a:endParaRPr lang="en-GB" sz="3600" b="1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17957" y="2778605"/>
            <a:ext cx="659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accent2"/>
                </a:solidFill>
              </a:rPr>
              <a:t>?</a:t>
            </a:r>
            <a:endParaRPr lang="en-GB" sz="3600" b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54074" y="3823978"/>
            <a:ext cx="659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accent2"/>
                </a:solidFill>
              </a:rPr>
              <a:t>?</a:t>
            </a:r>
            <a:endParaRPr lang="en-GB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02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modalités favorables au travail ensemble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fr-FR" b="1" dirty="0" smtClean="0"/>
              <a:t>Condition préalable 1</a:t>
            </a:r>
            <a:endParaRPr lang="fr-FR" b="1" dirty="0"/>
          </a:p>
          <a:p>
            <a:pPr marL="0" indent="0" algn="ctr">
              <a:buNone/>
            </a:pPr>
            <a:r>
              <a:rPr lang="fr-FR" b="1" dirty="0" smtClean="0"/>
              <a:t>Désapprendre à penser dispositifs ou établissements</a:t>
            </a:r>
          </a:p>
          <a:p>
            <a:pPr marL="0" indent="0">
              <a:buNone/>
            </a:pPr>
            <a:endParaRPr lang="fr-FR" dirty="0"/>
          </a:p>
          <a:p>
            <a:pPr marL="514350" indent="-514350">
              <a:buAutoNum type="arabicPeriod"/>
            </a:pPr>
            <a:r>
              <a:rPr lang="fr-FR" dirty="0" smtClean="0"/>
              <a:t>Dans une perspective de droits (CDPH), se centrer sur la personne (l’élève, l’étudiant), avec ses conditions et son contexte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fr-FR" dirty="0" smtClean="0"/>
              <a:t>Raisonner autour de l’objectif </a:t>
            </a:r>
            <a:r>
              <a:rPr lang="en-GB" dirty="0" smtClean="0"/>
              <a:t>à</a:t>
            </a:r>
            <a:r>
              <a:rPr lang="fr-FR" dirty="0" smtClean="0"/>
              <a:t> atteindre (p. ex. scolarisation dans l’école du quartier)</a:t>
            </a:r>
          </a:p>
          <a:p>
            <a:pPr marL="447675" indent="-447675">
              <a:buNone/>
            </a:pPr>
            <a:r>
              <a:rPr lang="fr-FR" dirty="0" smtClean="0"/>
              <a:t>3. 	Organiser autour d’elle l’ensemble des services, des appuis, des soutiens nécessaires pour lui permettre de prendre part pleinement à une scolarité et une éducation inclusive à égal avec les autres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Cf. « Réponse Accompagnée Pour Tous » (Desaulle) et « zéro sans solutions » (Piveteau)</a:t>
            </a:r>
          </a:p>
          <a:p>
            <a:pPr marL="0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59456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modalités favorables au travail ensemble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r-FR" b="1" dirty="0" smtClean="0"/>
              <a:t>Condition préalable 2</a:t>
            </a:r>
          </a:p>
          <a:p>
            <a:pPr marL="0" indent="0" algn="ctr">
              <a:buNone/>
            </a:pPr>
            <a:r>
              <a:rPr lang="fr-FR" b="1" dirty="0" smtClean="0"/>
              <a:t>Renforcer la place des personnes concernées : les enfants et les élèves en situation de handicap, leur famille et leur entourage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Objectif : développer leur pouvoir d’agir et renforcer la place de leur expertise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Formation des enfants et élèves en situation de handicap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Organisation d’une participation formelle et effective dans les instances décisionnelles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Soutien à la structuration de leur mouvement et organisation</a:t>
            </a:r>
          </a:p>
          <a:p>
            <a:pPr marL="0" indent="0">
              <a:buNone/>
            </a:pPr>
            <a:r>
              <a:rPr lang="fr-FR" dirty="0" smtClean="0"/>
              <a:t>Cf. programme de formation BRIDGE (IDA) autour de la CDPH et des ODD</a:t>
            </a:r>
          </a:p>
        </p:txBody>
      </p:sp>
    </p:spTree>
    <p:extLst>
      <p:ext uri="{BB962C8B-B14F-4D97-AF65-F5344CB8AC3E}">
        <p14:creationId xmlns:p14="http://schemas.microsoft.com/office/powerpoint/2010/main" val="61152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modalités favorables au travail ensemble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r-FR" b="1" dirty="0" smtClean="0"/>
              <a:t>Condition préalable 3</a:t>
            </a:r>
          </a:p>
          <a:p>
            <a:pPr marL="0" indent="0" algn="ctr">
              <a:buNone/>
            </a:pPr>
            <a:r>
              <a:rPr lang="fr-FR" b="1" dirty="0" smtClean="0"/>
              <a:t>Avoir une approche la plus intégrée possible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1. Ne pas traiter uniquement la question du handicap</a:t>
            </a:r>
          </a:p>
          <a:p>
            <a:pPr marL="0" indent="0">
              <a:buNone/>
            </a:pPr>
            <a:r>
              <a:rPr lang="fr-FR" dirty="0" smtClean="0"/>
              <a:t>2. Ne pas traiter uniquement l’objet « éducation inclusive »</a:t>
            </a:r>
          </a:p>
          <a:p>
            <a:pPr marL="0" indent="0">
              <a:buNone/>
            </a:pPr>
            <a:r>
              <a:rPr lang="fr-FR" dirty="0" smtClean="0"/>
              <a:t>Associer les autres champs, gravitant autour de la personne et qui sont intriques : sante, social, économie, etc.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Cf. CBID et les 5 domaines : sante, éducation, social, moyens de subsistance et empowerment</a:t>
            </a:r>
          </a:p>
          <a:p>
            <a:pPr marL="0" indent="0">
              <a:buNone/>
            </a:pPr>
            <a:r>
              <a:rPr lang="fr-FR" dirty="0" smtClean="0"/>
              <a:t>Cf. Développement inclusif local (Maroc, Madagascar…)</a:t>
            </a:r>
          </a:p>
        </p:txBody>
      </p:sp>
    </p:spTree>
    <p:extLst>
      <p:ext uri="{BB962C8B-B14F-4D97-AF65-F5344CB8AC3E}">
        <p14:creationId xmlns:p14="http://schemas.microsoft.com/office/powerpoint/2010/main" val="365095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modalités favorables au travail ensemble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r-FR" b="1" dirty="0" smtClean="0"/>
              <a:t>Condition préalable 4</a:t>
            </a:r>
          </a:p>
          <a:p>
            <a:pPr marL="0" indent="0" algn="ctr">
              <a:buNone/>
            </a:pPr>
            <a:r>
              <a:rPr lang="fr-FR" b="1" dirty="0" smtClean="0"/>
              <a:t>Changement d’attitude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Rappel : Une personne qui ne vit pas situation de handicap ne sait pas ce que cela représente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Sensibiliser à la question du handicap le public, les professionnels et les agents de service public</a:t>
            </a:r>
          </a:p>
          <a:p>
            <a:pPr marL="0" indent="0">
              <a:buNone/>
            </a:pPr>
            <a:r>
              <a:rPr lang="fr-FR" dirty="0" smtClean="0"/>
              <a:t>Mettre en œuvre des dynamiques d’apprentissage pour toutes et tous sur la question du handicap</a:t>
            </a:r>
          </a:p>
          <a:p>
            <a:pPr marL="0" indent="0">
              <a:buNone/>
            </a:pPr>
            <a:r>
              <a:rPr lang="fr-FR" dirty="0" smtClean="0"/>
              <a:t>Cf. avis des OPH au Cameroun</a:t>
            </a:r>
          </a:p>
        </p:txBody>
      </p:sp>
    </p:spTree>
    <p:extLst>
      <p:ext uri="{BB962C8B-B14F-4D97-AF65-F5344CB8AC3E}">
        <p14:creationId xmlns:p14="http://schemas.microsoft.com/office/powerpoint/2010/main" val="207818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 modalités favorables au travail ensemble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fr-FR" b="1" dirty="0" smtClean="0"/>
              <a:t>Recommandation 1</a:t>
            </a:r>
          </a:p>
          <a:p>
            <a:pPr marL="0" indent="0" algn="ctr">
              <a:buNone/>
            </a:pPr>
            <a:r>
              <a:rPr lang="fr-FR" b="1" dirty="0" smtClean="0"/>
              <a:t>Agir concrètement au quotidien</a:t>
            </a:r>
          </a:p>
          <a:p>
            <a:pPr marL="0" indent="0">
              <a:buNone/>
            </a:pPr>
            <a:r>
              <a:rPr lang="fr-FR" dirty="0" smtClean="0"/>
              <a:t>Des instances de collaboration tripartites (pouvoirs publics, services et usagers) au niveau local le plus proche de la personne, dans sa communauté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Objectif : mettre en œuvre des solutions concrètes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Diagnostic partage</a:t>
            </a:r>
            <a:r>
              <a:rPr lang="fr-FR" dirty="0"/>
              <a:t> </a:t>
            </a:r>
            <a:r>
              <a:rPr lang="fr-FR" dirty="0" smtClean="0"/>
              <a:t>des problèmes et des ressources </a:t>
            </a:r>
            <a:r>
              <a:rPr lang="fr-FR" dirty="0"/>
              <a:t>:</a:t>
            </a:r>
            <a:r>
              <a:rPr lang="fr-FR" dirty="0" smtClean="0"/>
              <a:t> identifier les expertises 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Elaboration collective de solutions : y compris formation des professionnels, mise en œuvre d’aménagement raisonnable, etc.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Mise en œuvre et suivi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Evaluation</a:t>
            </a:r>
          </a:p>
          <a:p>
            <a:pPr marL="0" indent="0">
              <a:buNone/>
            </a:pPr>
            <a:r>
              <a:rPr lang="fr-FR" dirty="0" smtClean="0"/>
              <a:t>Cf. Network of </a:t>
            </a:r>
            <a:r>
              <a:rPr lang="fr-FR" dirty="0" err="1" smtClean="0"/>
              <a:t>Callan</a:t>
            </a:r>
            <a:r>
              <a:rPr lang="fr-FR" dirty="0" smtClean="0"/>
              <a:t> services Papouasie NG</a:t>
            </a:r>
          </a:p>
        </p:txBody>
      </p:sp>
    </p:spTree>
    <p:extLst>
      <p:ext uri="{BB962C8B-B14F-4D97-AF65-F5344CB8AC3E}">
        <p14:creationId xmlns:p14="http://schemas.microsoft.com/office/powerpoint/2010/main" val="23816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1825</TotalTime>
  <Words>604</Words>
  <Application>Microsoft Office PowerPoint</Application>
  <PresentationFormat>Grand écran</PresentationFormat>
  <Paragraphs>98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Articulations entre acteurs : vers une forme d’intelligence collective ?</vt:lpstr>
      <vt:lpstr>Les acteurs</vt:lpstr>
      <vt:lpstr>Quel modèle ?</vt:lpstr>
      <vt:lpstr>Quel modèle ?</vt:lpstr>
      <vt:lpstr>Des modalités favorables au travail ensemble</vt:lpstr>
      <vt:lpstr>Des modalités favorables au travail ensemble</vt:lpstr>
      <vt:lpstr>Des modalités favorables au travail ensemble</vt:lpstr>
      <vt:lpstr>Des modalités favorables au travail ensemble</vt:lpstr>
      <vt:lpstr>Des modalités favorables au travail ensemble</vt:lpstr>
      <vt:lpstr>Des modalités favorables au travail ensemble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Chaize, Philippe</dc:creator>
  <cp:lastModifiedBy>HP Inc.</cp:lastModifiedBy>
  <cp:revision>26</cp:revision>
  <dcterms:created xsi:type="dcterms:W3CDTF">2019-01-04T06:19:43Z</dcterms:created>
  <dcterms:modified xsi:type="dcterms:W3CDTF">2019-01-07T13:22:57Z</dcterms:modified>
</cp:coreProperties>
</file>